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CA604B3C-C739-4BCB-B11D-056D5B556DC2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C7492E89-9A89-4084-A5CA-5AC303A9C66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0800" y="2895600"/>
            <a:ext cx="4013200" cy="428625"/>
          </a:xfrm>
        </p:spPr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Katarina Martin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09800"/>
            <a:ext cx="4013200" cy="599440"/>
          </a:xfrm>
        </p:spPr>
        <p:txBody>
          <a:bodyPr/>
          <a:lstStyle/>
          <a:p>
            <a:r>
              <a:rPr lang="en-US" dirty="0" smtClean="0"/>
              <a:t>Nathanial Hawthorne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90" y="3429000"/>
            <a:ext cx="2209800" cy="280944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70325"/>
            <a:ext cx="2133600" cy="339745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7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951"/>
            <a:ext cx="22860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84206"/>
            <a:ext cx="1905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145" y="304800"/>
            <a:ext cx="2516657" cy="169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145" y="2800865"/>
            <a:ext cx="1905000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51" y="2372240"/>
            <a:ext cx="34671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1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Born July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1808, in Salem Mass. 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his great-great-grandfather</a:t>
            </a:r>
            <a:r>
              <a:rPr lang="en-US" sz="2400" dirty="0"/>
              <a:t>, John Hathorne, was one of the judges who oversaw the Salem Witch </a:t>
            </a:r>
            <a:r>
              <a:rPr lang="en-US" sz="2400" dirty="0" smtClean="0"/>
              <a:t>Trials.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Nathaniel </a:t>
            </a:r>
            <a:r>
              <a:rPr lang="en-US" sz="2400" dirty="0"/>
              <a:t>later added a "w" to make his name "Hawthorne</a:t>
            </a:r>
            <a:r>
              <a:rPr lang="en-US" sz="2400" dirty="0" smtClean="0"/>
              <a:t>".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 In the summer off 1816 he lived with farmers as boarders in Maine, until a house was built just for him and his family in.</a:t>
            </a:r>
          </a:p>
          <a:p>
            <a:r>
              <a:rPr lang="en-US" sz="2400" dirty="0" smtClean="0"/>
              <a:t>- In 1819, he was sent back to Salem to go to school.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Early Life: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50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In </a:t>
            </a:r>
            <a:r>
              <a:rPr lang="en-US" sz="2400" dirty="0"/>
              <a:t>spite of his homesickness, for fun, he distributed to his family seven issues of The Spectator in August and September 1820</a:t>
            </a:r>
            <a:r>
              <a:rPr lang="en-US" sz="2400" dirty="0" smtClean="0"/>
              <a:t>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 Homemade </a:t>
            </a:r>
            <a:r>
              <a:rPr lang="en-US" sz="2400" dirty="0"/>
              <a:t>newspaper was written by hand and included essays, poems, and news utilizing the young author's developing adolescent </a:t>
            </a:r>
            <a:r>
              <a:rPr lang="en-US" sz="2400" dirty="0" smtClean="0"/>
              <a:t>humor.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990600"/>
            <a:ext cx="4114800" cy="701040"/>
          </a:xfrm>
        </p:spPr>
        <p:txBody>
          <a:bodyPr>
            <a:normAutofit/>
          </a:bodyPr>
          <a:lstStyle/>
          <a:p>
            <a:r>
              <a:rPr lang="en-US" dirty="0" smtClean="0"/>
              <a:t>Early Life count.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61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Hawthorne served as the editor of the American Magazine of Useful and Entertaining </a:t>
            </a:r>
            <a:r>
              <a:rPr lang="en-US" sz="2400" dirty="0" smtClean="0"/>
              <a:t>Knowledge in 1836.</a:t>
            </a:r>
          </a:p>
          <a:p>
            <a:endParaRPr lang="en-US" sz="2400" dirty="0" smtClean="0"/>
          </a:p>
          <a:p>
            <a:r>
              <a:rPr lang="en-US" sz="2400" dirty="0"/>
              <a:t> He contributed short stories, including "Young Goodman Brown" and "The Minister's Black Veil", to various magazines and annuals, though none drew major attention to the author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/>
              <a:t> He contributed short stories, including "Young Goodman Brown" and "The Minister's Black Veil", to various magazines and annuals, though none drew major attention to the author.</a:t>
            </a: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1968" y="990600"/>
            <a:ext cx="4114800" cy="7010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Early Career: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71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He mostly wrote short stories and poems.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He </a:t>
            </a:r>
            <a:r>
              <a:rPr lang="en-US" sz="2400" dirty="0"/>
              <a:t>did  romanticism or, more specifically, dark </a:t>
            </a:r>
            <a:r>
              <a:rPr lang="en-US" sz="2400" dirty="0" smtClean="0"/>
              <a:t>romanticism.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Many of his works were inspired by Puritans.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-He combined </a:t>
            </a:r>
            <a:r>
              <a:rPr lang="en-US" sz="2400" dirty="0"/>
              <a:t>historical </a:t>
            </a:r>
            <a:r>
              <a:rPr lang="en-US" sz="2400" dirty="0" smtClean="0"/>
              <a:t>romance with </a:t>
            </a:r>
            <a:r>
              <a:rPr lang="en-US" sz="2400" dirty="0"/>
              <a:t>symbolism and deep psychological themes, bordering on </a:t>
            </a:r>
            <a:r>
              <a:rPr lang="en-US" sz="2400" dirty="0" smtClean="0"/>
              <a:t>surrealism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Styles and Themes: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1149">
            <a:off x="327453" y="558806"/>
            <a:ext cx="1500188" cy="216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1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86200"/>
            <a:ext cx="17716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7024744" cy="11059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Novels: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9169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Only wrote a few:</a:t>
            </a:r>
          </a:p>
          <a:p>
            <a:r>
              <a:rPr lang="en-US" sz="2400" dirty="0" smtClean="0"/>
              <a:t>- Fanshawe </a:t>
            </a:r>
            <a:r>
              <a:rPr lang="en-US" sz="2400" dirty="0"/>
              <a:t>(published </a:t>
            </a:r>
            <a:r>
              <a:rPr lang="en-US" sz="2400" dirty="0" smtClean="0"/>
              <a:t>anonymously)</a:t>
            </a:r>
          </a:p>
          <a:p>
            <a:r>
              <a:rPr lang="en-US" sz="2400" dirty="0" smtClean="0"/>
              <a:t>- The </a:t>
            </a:r>
            <a:r>
              <a:rPr lang="en-US" sz="2400" dirty="0"/>
              <a:t>Scarlet </a:t>
            </a:r>
            <a:r>
              <a:rPr lang="en-US" sz="2400" dirty="0" smtClean="0"/>
              <a:t>Letter</a:t>
            </a:r>
          </a:p>
          <a:p>
            <a:r>
              <a:rPr lang="en-US" sz="2400" dirty="0" smtClean="0"/>
              <a:t>- The House of the Seven Gables</a:t>
            </a:r>
          </a:p>
          <a:p>
            <a:r>
              <a:rPr lang="en-US" sz="2400" dirty="0" smtClean="0"/>
              <a:t>- The </a:t>
            </a:r>
            <a:r>
              <a:rPr lang="en-US" sz="2400" dirty="0"/>
              <a:t>Marble Faun: Or, The Romance of Monte </a:t>
            </a:r>
            <a:r>
              <a:rPr lang="en-US" sz="2400" dirty="0" err="1" smtClean="0"/>
              <a:t>Beni</a:t>
            </a:r>
            <a:endParaRPr lang="en-US" sz="24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0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- Roger </a:t>
            </a:r>
            <a:r>
              <a:rPr lang="en-US" sz="2400" dirty="0" err="1"/>
              <a:t>Malvin's</a:t>
            </a:r>
            <a:r>
              <a:rPr lang="en-US" sz="2400" dirty="0"/>
              <a:t> </a:t>
            </a:r>
            <a:r>
              <a:rPr lang="en-US" sz="2400" dirty="0" smtClean="0"/>
              <a:t>Burial</a:t>
            </a:r>
          </a:p>
          <a:p>
            <a:r>
              <a:rPr lang="en-US" sz="2400" dirty="0" smtClean="0"/>
              <a:t>- My </a:t>
            </a:r>
            <a:r>
              <a:rPr lang="en-US" sz="2400" dirty="0"/>
              <a:t>Kinsman, Major </a:t>
            </a:r>
            <a:r>
              <a:rPr lang="en-US" sz="2400" dirty="0" err="1" smtClean="0"/>
              <a:t>Molineux</a:t>
            </a:r>
            <a:endParaRPr lang="en-US" sz="2400" dirty="0"/>
          </a:p>
          <a:p>
            <a:r>
              <a:rPr lang="en-US" sz="2400" dirty="0" smtClean="0"/>
              <a:t>- Young </a:t>
            </a:r>
            <a:r>
              <a:rPr lang="en-US" sz="2400" dirty="0"/>
              <a:t>Goodman </a:t>
            </a:r>
            <a:r>
              <a:rPr lang="en-US" sz="2400" dirty="0" smtClean="0"/>
              <a:t>Brown</a:t>
            </a:r>
          </a:p>
          <a:p>
            <a:r>
              <a:rPr lang="en-US" sz="2400" dirty="0" smtClean="0"/>
              <a:t>- The </a:t>
            </a:r>
            <a:r>
              <a:rPr lang="en-US" sz="2400" dirty="0"/>
              <a:t>Ambitious </a:t>
            </a:r>
            <a:r>
              <a:rPr lang="en-US" sz="2400" dirty="0" smtClean="0"/>
              <a:t>Guest</a:t>
            </a:r>
            <a:endParaRPr lang="en-US" sz="2400" dirty="0"/>
          </a:p>
          <a:p>
            <a:r>
              <a:rPr lang="en-US" sz="2400" dirty="0" smtClean="0"/>
              <a:t>- The </a:t>
            </a:r>
            <a:r>
              <a:rPr lang="en-US" sz="2400" dirty="0"/>
              <a:t>Minister's Black </a:t>
            </a:r>
            <a:r>
              <a:rPr lang="en-US" sz="2400" dirty="0" smtClean="0"/>
              <a:t>Veil</a:t>
            </a:r>
            <a:endParaRPr lang="en-US" sz="2400" dirty="0"/>
          </a:p>
          <a:p>
            <a:r>
              <a:rPr lang="en-US" sz="2400" dirty="0" smtClean="0"/>
              <a:t>- The </a:t>
            </a:r>
            <a:r>
              <a:rPr lang="en-US" sz="2400" dirty="0"/>
              <a:t>Maypole of Merry </a:t>
            </a:r>
            <a:r>
              <a:rPr lang="en-US" sz="2400" dirty="0" smtClean="0"/>
              <a:t>Mount</a:t>
            </a:r>
            <a:endParaRPr lang="en-US" sz="2400" dirty="0"/>
          </a:p>
          <a:p>
            <a:r>
              <a:rPr lang="en-US" sz="2400" dirty="0" smtClean="0"/>
              <a:t>- Dr</a:t>
            </a:r>
            <a:r>
              <a:rPr lang="en-US" sz="2400" dirty="0"/>
              <a:t>. Heidegger's </a:t>
            </a:r>
            <a:r>
              <a:rPr lang="en-US" sz="2400" dirty="0" smtClean="0"/>
              <a:t>Experiment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Short Stories: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97256"/>
            <a:ext cx="200025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703809"/>
            <a:ext cx="2062163" cy="2906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597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752600"/>
            <a:ext cx="7005917" cy="3737577"/>
          </a:xfrm>
        </p:spPr>
        <p:txBody>
          <a:bodyPr>
            <a:normAutofit fontScale="40000" lnSpcReduction="20000"/>
          </a:bodyPr>
          <a:lstStyle/>
          <a:p>
            <a:r>
              <a:rPr lang="en-US" sz="4400" dirty="0" smtClean="0"/>
              <a:t>- The </a:t>
            </a:r>
            <a:r>
              <a:rPr lang="en-US" sz="4400" dirty="0"/>
              <a:t>people of </a:t>
            </a:r>
            <a:r>
              <a:rPr lang="en-US" sz="4400" dirty="0" err="1"/>
              <a:t>Merrymount</a:t>
            </a:r>
            <a:r>
              <a:rPr lang="en-US" sz="4400" dirty="0"/>
              <a:t>, whom Hawthorne calls the "crew of </a:t>
            </a:r>
            <a:r>
              <a:rPr lang="en-US" sz="4400" dirty="0" err="1"/>
              <a:t>Comus</a:t>
            </a:r>
            <a:r>
              <a:rPr lang="en-US" sz="4400" dirty="0"/>
              <a:t>," celebrate the marriage </a:t>
            </a:r>
            <a:r>
              <a:rPr lang="en-US" sz="4400" dirty="0" smtClean="0"/>
              <a:t>of Edgar and Edith, </a:t>
            </a:r>
            <a:r>
              <a:rPr lang="en-US" sz="4400" dirty="0"/>
              <a:t>a youth and a </a:t>
            </a:r>
            <a:r>
              <a:rPr lang="en-US" sz="4400" dirty="0" smtClean="0"/>
              <a:t>maiden.</a:t>
            </a:r>
          </a:p>
          <a:p>
            <a:pPr marL="68580" indent="0">
              <a:buNone/>
            </a:pPr>
            <a:endParaRPr lang="en-US" sz="4400" dirty="0" smtClean="0"/>
          </a:p>
          <a:p>
            <a:r>
              <a:rPr lang="en-US" sz="4400" dirty="0" smtClean="0"/>
              <a:t>- They </a:t>
            </a:r>
            <a:r>
              <a:rPr lang="en-US" sz="4400" dirty="0"/>
              <a:t>dance around a maypole and are described as resembling forest creatures. </a:t>
            </a:r>
            <a:r>
              <a:rPr lang="en-US" sz="4400" dirty="0" smtClean="0"/>
              <a:t>They are interrupted </a:t>
            </a:r>
            <a:r>
              <a:rPr lang="en-US" sz="4400" dirty="0"/>
              <a:t>by the arrival of John Endicott and his Puritan followers. </a:t>
            </a:r>
            <a:endParaRPr lang="en-US" sz="4400" dirty="0" smtClean="0"/>
          </a:p>
          <a:p>
            <a:pPr marL="68580" indent="0">
              <a:buNone/>
            </a:pPr>
            <a:endParaRPr lang="en-US" sz="4400" dirty="0" smtClean="0"/>
          </a:p>
          <a:p>
            <a:r>
              <a:rPr lang="en-US" sz="4400" dirty="0" smtClean="0"/>
              <a:t>- Endicott </a:t>
            </a:r>
            <a:r>
              <a:rPr lang="en-US" sz="4400" dirty="0"/>
              <a:t>orders for the people of </a:t>
            </a:r>
            <a:r>
              <a:rPr lang="en-US" sz="4400" dirty="0" err="1"/>
              <a:t>Merrymount</a:t>
            </a:r>
            <a:r>
              <a:rPr lang="en-US" sz="4400" dirty="0"/>
              <a:t> to be whipped. Stricken by the newlyweds, he spares them but orders they be put in more conservative clothing. </a:t>
            </a:r>
            <a:endParaRPr lang="en-US" sz="4400" dirty="0" smtClean="0"/>
          </a:p>
          <a:p>
            <a:pPr marL="68580" indent="0">
              <a:buNone/>
            </a:pPr>
            <a:endParaRPr lang="en-US" sz="4400" dirty="0" smtClean="0"/>
          </a:p>
          <a:p>
            <a:r>
              <a:rPr lang="en-US" sz="4400" dirty="0" smtClean="0"/>
              <a:t>- He </a:t>
            </a:r>
            <a:r>
              <a:rPr lang="en-US" sz="4400" dirty="0"/>
              <a:t>also orders the youth cut his hair in the "pumpkin </a:t>
            </a:r>
            <a:r>
              <a:rPr lang="en-US" sz="4400" dirty="0" smtClean="0"/>
              <a:t>shell“ style to show how strict the Puritans are.</a:t>
            </a:r>
            <a:endParaRPr lang="en-US" sz="44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024744" cy="799064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MayPole</a:t>
            </a:r>
            <a:r>
              <a:rPr lang="en-US" dirty="0" smtClean="0"/>
              <a:t> of Merry Mount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52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- Hawthorne </a:t>
            </a:r>
            <a:r>
              <a:rPr lang="en-US" sz="2400" dirty="0"/>
              <a:t>was a friend with a number of Transcendentalists, including Emerson and Thoreau, though he never fully embraced their views. But that didn’t create any bad blood. Emerson was a pallbearer at Hawthorne’s funeral.</a:t>
            </a:r>
          </a:p>
          <a:p>
            <a:r>
              <a:rPr lang="en-US" sz="2400" dirty="0" smtClean="0"/>
              <a:t>- Herman </a:t>
            </a:r>
            <a:r>
              <a:rPr lang="en-US" sz="2400" dirty="0"/>
              <a:t>Melville dedicated his great novel Moby Dick to Hawthorne, his good </a:t>
            </a:r>
            <a:r>
              <a:rPr lang="en-US" sz="2400" dirty="0" smtClean="0"/>
              <a:t>friend.</a:t>
            </a:r>
          </a:p>
          <a:p>
            <a:r>
              <a:rPr lang="en-US" sz="2400" dirty="0" smtClean="0"/>
              <a:t>- When </a:t>
            </a:r>
            <a:r>
              <a:rPr lang="en-US" sz="2400" dirty="0"/>
              <a:t>he presented his manuscript for The Scarlet Letter to the publisher, they deemed it too short for publication. </a:t>
            </a:r>
            <a:endParaRPr lang="en-US" sz="2400" dirty="0" smtClean="0"/>
          </a:p>
          <a:p>
            <a:r>
              <a:rPr lang="en-US" sz="2400" dirty="0" smtClean="0"/>
              <a:t>- Hawthorn </a:t>
            </a:r>
            <a:r>
              <a:rPr lang="en-US" sz="2400" dirty="0"/>
              <a:t>struggled with the idea of being a writer, since many of his relations didn't consider it "real" work.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99</TotalTime>
  <Words>576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BlackTie</vt:lpstr>
      <vt:lpstr>Nathanial Hawthorne</vt:lpstr>
      <vt:lpstr>Early Life:</vt:lpstr>
      <vt:lpstr>Early Life count.</vt:lpstr>
      <vt:lpstr>Early Career:</vt:lpstr>
      <vt:lpstr>Writing Styles and Themes:</vt:lpstr>
      <vt:lpstr>Novels:</vt:lpstr>
      <vt:lpstr>Short Stories:</vt:lpstr>
      <vt:lpstr>The MayPole of Merry Mount</vt:lpstr>
      <vt:lpstr>Interesting Facts:</vt:lpstr>
      <vt:lpstr>PowerPoint Presentation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Nathanial Hawthorne</dc:title>
  <dc:creator>martikat</dc:creator>
  <cp:lastModifiedBy>martikat</cp:lastModifiedBy>
  <cp:revision>18</cp:revision>
  <dcterms:created xsi:type="dcterms:W3CDTF">2011-12-08T16:34:28Z</dcterms:created>
  <dcterms:modified xsi:type="dcterms:W3CDTF">2011-12-13T16:33:07Z</dcterms:modified>
</cp:coreProperties>
</file>